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2997171-50C8-4A27-95BD-211EF74FDACF}" type="datetimeFigureOut">
              <a:rPr lang="es-AR" smtClean="0"/>
              <a:t>25/05/2015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DE15FAE-8A41-4FA0-BC62-062A93E5305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7171-50C8-4A27-95BD-211EF74FDACF}" type="datetimeFigureOut">
              <a:rPr lang="es-AR" smtClean="0"/>
              <a:t>25/05/2015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5FAE-8A41-4FA0-BC62-062A93E5305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7171-50C8-4A27-95BD-211EF74FDACF}" type="datetimeFigureOut">
              <a:rPr lang="es-AR" smtClean="0"/>
              <a:t>25/05/2015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5FAE-8A41-4FA0-BC62-062A93E5305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7171-50C8-4A27-95BD-211EF74FDACF}" type="datetimeFigureOut">
              <a:rPr lang="es-AR" smtClean="0"/>
              <a:t>25/05/2015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5FAE-8A41-4FA0-BC62-062A93E5305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7171-50C8-4A27-95BD-211EF74FDACF}" type="datetimeFigureOut">
              <a:rPr lang="es-AR" smtClean="0"/>
              <a:t>25/05/2015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5FAE-8A41-4FA0-BC62-062A93E5305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7171-50C8-4A27-95BD-211EF74FDACF}" type="datetimeFigureOut">
              <a:rPr lang="es-AR" smtClean="0"/>
              <a:t>25/05/2015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5FAE-8A41-4FA0-BC62-062A93E53052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7171-50C8-4A27-95BD-211EF74FDACF}" type="datetimeFigureOut">
              <a:rPr lang="es-AR" smtClean="0"/>
              <a:t>25/05/2015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5FAE-8A41-4FA0-BC62-062A93E53052}" type="slidenum">
              <a:rPr lang="es-AR" smtClean="0"/>
              <a:t>‹Nº›</a:t>
            </a:fld>
            <a:endParaRPr lang="es-A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7171-50C8-4A27-95BD-211EF74FDACF}" type="datetimeFigureOut">
              <a:rPr lang="es-AR" smtClean="0"/>
              <a:t>25/05/2015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5FAE-8A41-4FA0-BC62-062A93E5305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7171-50C8-4A27-95BD-211EF74FDACF}" type="datetimeFigureOut">
              <a:rPr lang="es-AR" smtClean="0"/>
              <a:t>25/05/2015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15FAE-8A41-4FA0-BC62-062A93E5305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2997171-50C8-4A27-95BD-211EF74FDACF}" type="datetimeFigureOut">
              <a:rPr lang="es-AR" smtClean="0"/>
              <a:t>25/05/2015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3DE15FAE-8A41-4FA0-BC62-062A93E5305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2997171-50C8-4A27-95BD-211EF74FDACF}" type="datetimeFigureOut">
              <a:rPr lang="es-AR" smtClean="0"/>
              <a:t>25/05/2015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3DE15FAE-8A41-4FA0-BC62-062A93E5305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2997171-50C8-4A27-95BD-211EF74FDACF}" type="datetimeFigureOut">
              <a:rPr lang="es-AR" smtClean="0"/>
              <a:t>25/05/2015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DE15FAE-8A41-4FA0-BC62-062A93E53052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727201" y="1196752"/>
            <a:ext cx="5723468" cy="2426273"/>
          </a:xfrm>
        </p:spPr>
        <p:txBody>
          <a:bodyPr>
            <a:normAutofit/>
          </a:bodyPr>
          <a:lstStyle/>
          <a:p>
            <a:r>
              <a:rPr lang="es-AR" b="1" dirty="0" smtClean="0"/>
              <a:t>REPORTE </a:t>
            </a:r>
            <a:r>
              <a:rPr lang="es-AR" b="1" dirty="0" smtClean="0"/>
              <a:t>DE GESTIÓN</a:t>
            </a:r>
            <a:endParaRPr lang="es-AR" b="1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691680" y="3789040"/>
            <a:ext cx="5712179" cy="1740024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s-A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COMISIÓN </a:t>
            </a:r>
            <a:r>
              <a:rPr lang="es-A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DIRECTIVA</a:t>
            </a:r>
          </a:p>
          <a:p>
            <a:r>
              <a:rPr lang="es-A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A.A.P.E.C.</a:t>
            </a:r>
            <a:r>
              <a:rPr lang="es-A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A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A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2013-2015</a:t>
            </a:r>
            <a:endParaRPr lang="es-AR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159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600" b="1" dirty="0" smtClean="0"/>
              <a:t>ORDENAMIENTO DE LA SOCIEDAD</a:t>
            </a:r>
            <a:endParaRPr lang="es-AR" sz="3600" b="1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contrató a la Dra. Sandra Callejo (Abogada)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AR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Contador </a:t>
            </a:r>
            <a:r>
              <a:rPr lang="es-AR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Oscar Tasín</a:t>
            </a:r>
            <a:endParaRPr lang="es-A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Selección de Personal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contrató a María Julia </a:t>
            </a:r>
            <a:r>
              <a:rPr lang="es-A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Bebebino</a:t>
            </a:r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(Mara)</a:t>
            </a:r>
            <a:endParaRPr lang="es-A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492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 rot="10800000" flipV="1">
            <a:off x="1187624" y="1268760"/>
            <a:ext cx="6254044" cy="504056"/>
          </a:xfrm>
        </p:spPr>
        <p:txBody>
          <a:bodyPr>
            <a:normAutofit fontScale="90000"/>
          </a:bodyPr>
          <a:lstStyle/>
          <a:p>
            <a:r>
              <a:rPr lang="es-AR" b="1" u="sng" dirty="0" smtClean="0"/>
              <a:t>PÁGINA WEB</a:t>
            </a:r>
            <a:endParaRPr lang="es-AR" b="1" u="sng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683568" y="1772816"/>
            <a:ext cx="7724246" cy="46085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s-AR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</a:t>
            </a:r>
            <a:r>
              <a:rPr lang="es-A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contrató a la empresa </a:t>
            </a:r>
            <a:r>
              <a:rPr lang="es-A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Engine</a:t>
            </a:r>
            <a:endParaRPr lang="es-A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Nueva Página Web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Claves de acceso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Creación base de datos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s-A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AR" sz="3200" b="1" dirty="0" smtClean="0">
                <a:solidFill>
                  <a:schemeClr val="bg1"/>
                </a:solidFill>
              </a:rPr>
              <a:t>2980 registros </a:t>
            </a:r>
            <a:r>
              <a:rPr lang="es-AR" sz="3200" b="1" dirty="0">
                <a:solidFill>
                  <a:schemeClr val="bg1"/>
                </a:solidFill>
              </a:rPr>
              <a:t>activos, </a:t>
            </a:r>
          </a:p>
        </p:txBody>
      </p:sp>
    </p:spTree>
    <p:extLst>
      <p:ext uri="{BB962C8B-B14F-4D97-AF65-F5344CB8AC3E}">
        <p14:creationId xmlns:p14="http://schemas.microsoft.com/office/powerpoint/2010/main" val="393916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4979" y="1052737"/>
            <a:ext cx="6254044" cy="1080120"/>
          </a:xfrm>
        </p:spPr>
        <p:txBody>
          <a:bodyPr/>
          <a:lstStyle/>
          <a:p>
            <a:r>
              <a:rPr lang="es-AR" b="1" dirty="0" smtClean="0"/>
              <a:t>DIFUSIÓN</a:t>
            </a:r>
            <a:endParaRPr lang="es-AR" b="1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56267" y="2132856"/>
            <a:ext cx="6231467" cy="4104456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3200" dirty="0" smtClean="0"/>
              <a:t> </a:t>
            </a:r>
            <a:r>
              <a:rPr lang="es-AR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contrataron los servicios de </a:t>
            </a:r>
            <a:r>
              <a:rPr lang="es-AR" sz="32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Medcenter</a:t>
            </a:r>
            <a:endParaRPr lang="es-AR" sz="32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s-AR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contrató a </a:t>
            </a:r>
            <a:r>
              <a:rPr lang="es-AR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Srta. </a:t>
            </a:r>
            <a:r>
              <a:rPr lang="es-AR" sz="32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Aranzazu</a:t>
            </a:r>
            <a:r>
              <a:rPr lang="es-AR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32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Martiarena</a:t>
            </a:r>
            <a:r>
              <a:rPr lang="es-AR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para el envío de promoción de las actividades de AAPEC.</a:t>
            </a:r>
          </a:p>
        </p:txBody>
      </p:sp>
    </p:spTree>
    <p:extLst>
      <p:ext uri="{BB962C8B-B14F-4D97-AF65-F5344CB8AC3E}">
        <p14:creationId xmlns:p14="http://schemas.microsoft.com/office/powerpoint/2010/main" val="344227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4979" y="620689"/>
            <a:ext cx="6254044" cy="1368152"/>
          </a:xfrm>
        </p:spPr>
        <p:txBody>
          <a:bodyPr/>
          <a:lstStyle/>
          <a:p>
            <a:r>
              <a:rPr lang="es-AR" b="1" dirty="0" smtClean="0"/>
              <a:t>AGENDA DE TRABAJO</a:t>
            </a:r>
            <a:endParaRPr lang="es-AR" b="1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56267" y="2132856"/>
            <a:ext cx="6231467" cy="3960440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realizaron </a:t>
            </a:r>
            <a:r>
              <a:rPr lang="es-A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reuniones de trabajo, con los responsables de la </a:t>
            </a:r>
            <a:r>
              <a:rPr lang="es-A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s-A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ndustria </a:t>
            </a:r>
            <a:r>
              <a:rPr lang="es-AR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s-A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armaceútica</a:t>
            </a:r>
            <a:r>
              <a:rPr lang="es-A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participación de las mismas 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reuniones científicas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Jornadas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Congreso </a:t>
            </a:r>
            <a:endParaRPr lang="es-A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Becas a 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alumnos</a:t>
            </a:r>
          </a:p>
          <a:p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participar de los cursos </a:t>
            </a:r>
            <a:r>
              <a:rPr lang="es-A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r>
              <a:rPr lang="es-A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Line y Presencial de la Escuela de Climaterio.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A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354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547664" y="2492896"/>
            <a:ext cx="6231467" cy="3528392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empresas afines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Empresas de Sonido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Empresas de Organización de Congresos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Secretarías de Eventos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Artistas para Eventos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Empresas de Catering para curso presencial y eventos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s-AR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s-AR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 rot="10800000" flipV="1">
            <a:off x="1444979" y="1700807"/>
            <a:ext cx="6254044" cy="538623"/>
          </a:xfrm>
        </p:spPr>
        <p:txBody>
          <a:bodyPr>
            <a:normAutofit fontScale="90000"/>
          </a:bodyPr>
          <a:lstStyle/>
          <a:p>
            <a:r>
              <a:rPr lang="es-AR" b="1" dirty="0" smtClean="0"/>
              <a:t>REUNIONES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41299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692696"/>
            <a:ext cx="6254044" cy="864096"/>
          </a:xfrm>
        </p:spPr>
        <p:txBody>
          <a:bodyPr>
            <a:normAutofit/>
          </a:bodyPr>
          <a:lstStyle/>
          <a:p>
            <a:r>
              <a:rPr lang="es-AR" b="1" dirty="0" smtClean="0"/>
              <a:t>SEDE AAPEC</a:t>
            </a:r>
            <a:endParaRPr lang="es-AR" b="1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75656" y="1556792"/>
            <a:ext cx="6336704" cy="4464496"/>
          </a:xfrm>
        </p:spPr>
        <p:txBody>
          <a:bodyPr/>
          <a:lstStyle/>
          <a:p>
            <a:r>
              <a:rPr lang="es-AR" dirty="0" smtClean="0"/>
              <a:t>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es-A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compraron 2(dos) 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computadoras NUEVAS.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compró un 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cañón </a:t>
            </a:r>
            <a:r>
              <a:rPr lang="es-A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proyección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compró  </a:t>
            </a:r>
            <a:r>
              <a:rPr lang="es-A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</a:t>
            </a:r>
            <a:r>
              <a:rPr lang="es-A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presenter</a:t>
            </a:r>
            <a:r>
              <a:rPr lang="es-A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la actividad científica.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refaccionó la instalación eléctrica, evitando cables sueltos durante las conferencias.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contrató un asistente técnico en computación </a:t>
            </a:r>
          </a:p>
        </p:txBody>
      </p:sp>
    </p:spTree>
    <p:extLst>
      <p:ext uri="{BB962C8B-B14F-4D97-AF65-F5344CB8AC3E}">
        <p14:creationId xmlns:p14="http://schemas.microsoft.com/office/powerpoint/2010/main" val="423743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764704"/>
            <a:ext cx="6254044" cy="1362075"/>
          </a:xfrm>
        </p:spPr>
        <p:txBody>
          <a:bodyPr/>
          <a:lstStyle/>
          <a:p>
            <a:r>
              <a:rPr lang="es-AR" b="1" dirty="0" smtClean="0"/>
              <a:t>SISTEMA DE PAGOS</a:t>
            </a:r>
            <a:br>
              <a:rPr lang="es-AR" b="1" dirty="0" smtClean="0"/>
            </a:br>
            <a:r>
              <a:rPr lang="es-AR" sz="2000" b="1" dirty="0" smtClean="0"/>
              <a:t>CUOTA SOCIETARIA- CURSOS-CONGRESOS</a:t>
            </a:r>
            <a:endParaRPr lang="es-AR" b="1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03648" y="2564904"/>
            <a:ext cx="6231467" cy="3168352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instaló </a:t>
            </a:r>
            <a:r>
              <a:rPr lang="es-A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postnet</a:t>
            </a: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pago con tarjetas de débito/crédito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contrató modalidad de pago /venta telefónica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A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Pago a través de la Página Web.</a:t>
            </a:r>
            <a:endParaRPr lang="es-A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842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68</TotalTime>
  <Words>238</Words>
  <Application>Microsoft Office PowerPoint</Application>
  <PresentationFormat>Presentación en pantalla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Chincheta</vt:lpstr>
      <vt:lpstr>REPORTE DE GESTIÓN</vt:lpstr>
      <vt:lpstr>ORDENAMIENTO DE LA SOCIEDAD</vt:lpstr>
      <vt:lpstr>PÁGINA WEB</vt:lpstr>
      <vt:lpstr>DIFUSIÓN</vt:lpstr>
      <vt:lpstr>AGENDA DE TRABAJO</vt:lpstr>
      <vt:lpstr>REUNIONES</vt:lpstr>
      <vt:lpstr>SEDE AAPEC</vt:lpstr>
      <vt:lpstr>SISTEMA DE PAGOS CUOTA SOCIETARIA- CURSOS-CONGRESOS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REPORTE DE GESTIÓN</dc:title>
  <dc:creator>Usuario</dc:creator>
  <cp:lastModifiedBy>Usuario</cp:lastModifiedBy>
  <cp:revision>11</cp:revision>
  <dcterms:created xsi:type="dcterms:W3CDTF">2015-05-25T20:49:22Z</dcterms:created>
  <dcterms:modified xsi:type="dcterms:W3CDTF">2015-05-25T22:10:04Z</dcterms:modified>
</cp:coreProperties>
</file>